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8404800" cy="32918400"/>
  <p:notesSz cx="6858000" cy="9144000"/>
  <p:defaultTextStyle>
    <a:defPPr>
      <a:defRPr lang="en-US"/>
    </a:defPPr>
    <a:lvl1pPr algn="l" defTabSz="40751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36763" indent="-1579563" algn="l" defTabSz="40751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075113" indent="-3160713" algn="l" defTabSz="40751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111875" indent="-4740275" algn="l" defTabSz="40751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150225" indent="-6321425" algn="l" defTabSz="40751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4" autoAdjust="0"/>
    <p:restoredTop sz="93695" autoAdjust="0"/>
  </p:normalViewPr>
  <p:slideViewPr>
    <p:cSldViewPr>
      <p:cViewPr>
        <p:scale>
          <a:sx n="33" d="100"/>
          <a:sy n="33" d="100"/>
        </p:scale>
        <p:origin x="-72" y="-72"/>
      </p:cViewPr>
      <p:guideLst>
        <p:guide orient="horz" pos="10368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07557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075572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47C00EF-A926-4937-B840-80A6EC64A169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0" y="685800"/>
            <a:ext cx="4000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07557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075572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60AD405-83F8-4236-894F-F3A209853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4075113" fontAlgn="base">
              <a:spcBef>
                <a:spcPct val="0"/>
              </a:spcBef>
              <a:spcAft>
                <a:spcPct val="0"/>
              </a:spcAft>
            </a:pPr>
            <a:fld id="{ABB1169A-8CFA-418B-BB82-4E53E067D135}" type="slidenum">
              <a:rPr lang="en-US"/>
              <a:pPr defTabSz="407511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10226042"/>
            <a:ext cx="3264408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18653760"/>
            <a:ext cx="2688336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13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51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88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26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64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02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B52F-C1CF-468F-8027-35261456DFF5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47A0B-3BC3-43B7-A5FA-64B13DF0A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8CD2A-FC83-4F4C-9250-298D409EC261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141C8-04D9-4FD2-BEBB-195985131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941285" y="6324600"/>
            <a:ext cx="362912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67675" y="6324600"/>
            <a:ext cx="10823353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D0152-40DF-4744-A67C-97CDF27E3FEF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8C3A8-A55E-41EB-AA7C-29997141F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71E1B-DDDC-44A5-8775-74ED74344C8A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D95C9-5089-47A6-9ADF-AB137E9CD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5" y="21153122"/>
            <a:ext cx="32644080" cy="6537960"/>
          </a:xfrm>
        </p:spPr>
        <p:txBody>
          <a:bodyPr anchor="t"/>
          <a:lstStyle>
            <a:lvl1pPr algn="l">
              <a:defRPr sz="17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5" y="13952225"/>
            <a:ext cx="32644080" cy="7200898"/>
          </a:xfrm>
        </p:spPr>
        <p:txBody>
          <a:bodyPr anchor="b"/>
          <a:lstStyle>
            <a:lvl1pPr marL="0" indent="0">
              <a:buNone/>
              <a:defRPr sz="8900">
                <a:solidFill>
                  <a:schemeClr val="tx1">
                    <a:tint val="75000"/>
                  </a:schemeClr>
                </a:solidFill>
              </a:defRPr>
            </a:lvl1pPr>
            <a:lvl2pPr marL="2037786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4075572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6113358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4pPr>
            <a:lvl5pPr marL="8151144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5pPr>
            <a:lvl6pPr marL="10188931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6pPr>
            <a:lvl7pPr marL="12226717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7pPr>
            <a:lvl8pPr marL="14264503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8pPr>
            <a:lvl9pPr marL="16302289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30142-2AC8-432F-B6DB-E694528799B4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E4B1E-267E-41A0-8D72-36D8E94AF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67677" y="36865560"/>
            <a:ext cx="72262365" cy="104279702"/>
          </a:xfrm>
        </p:spPr>
        <p:txBody>
          <a:bodyPr/>
          <a:lstStyle>
            <a:lvl1pPr>
              <a:defRPr sz="12500"/>
            </a:lvl1pPr>
            <a:lvl2pPr>
              <a:defRPr sz="10700"/>
            </a:lvl2pPr>
            <a:lvl3pPr>
              <a:defRPr sz="89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70122" y="36865560"/>
            <a:ext cx="72262365" cy="104279702"/>
          </a:xfrm>
        </p:spPr>
        <p:txBody>
          <a:bodyPr/>
          <a:lstStyle>
            <a:lvl1pPr>
              <a:defRPr sz="12500"/>
            </a:lvl1pPr>
            <a:lvl2pPr>
              <a:defRPr sz="10700"/>
            </a:lvl2pPr>
            <a:lvl3pPr>
              <a:defRPr sz="89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B22BA-4197-4223-9341-5ED427C579F6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69E2B-9CF9-4A8F-A878-F17999AFB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318262"/>
            <a:ext cx="3456432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7368542"/>
            <a:ext cx="16968790" cy="3070858"/>
          </a:xfrm>
        </p:spPr>
        <p:txBody>
          <a:bodyPr anchor="b"/>
          <a:lstStyle>
            <a:lvl1pPr marL="0" indent="0">
              <a:buNone/>
              <a:defRPr sz="10700" b="1"/>
            </a:lvl1pPr>
            <a:lvl2pPr marL="2037786" indent="0">
              <a:buNone/>
              <a:defRPr sz="8900" b="1"/>
            </a:lvl2pPr>
            <a:lvl3pPr marL="4075572" indent="0">
              <a:buNone/>
              <a:defRPr sz="8000" b="1"/>
            </a:lvl3pPr>
            <a:lvl4pPr marL="6113358" indent="0">
              <a:buNone/>
              <a:defRPr sz="7100" b="1"/>
            </a:lvl4pPr>
            <a:lvl5pPr marL="8151144" indent="0">
              <a:buNone/>
              <a:defRPr sz="7100" b="1"/>
            </a:lvl5pPr>
            <a:lvl6pPr marL="10188931" indent="0">
              <a:buNone/>
              <a:defRPr sz="7100" b="1"/>
            </a:lvl6pPr>
            <a:lvl7pPr marL="12226717" indent="0">
              <a:buNone/>
              <a:defRPr sz="7100" b="1"/>
            </a:lvl7pPr>
            <a:lvl8pPr marL="14264503" indent="0">
              <a:buNone/>
              <a:defRPr sz="7100" b="1"/>
            </a:lvl8pPr>
            <a:lvl9pPr marL="16302289" indent="0">
              <a:buNone/>
              <a:defRPr sz="7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0" y="10439400"/>
            <a:ext cx="16968790" cy="18966182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7" y="7368542"/>
            <a:ext cx="16975455" cy="3070858"/>
          </a:xfrm>
        </p:spPr>
        <p:txBody>
          <a:bodyPr anchor="b"/>
          <a:lstStyle>
            <a:lvl1pPr marL="0" indent="0">
              <a:buNone/>
              <a:defRPr sz="10700" b="1"/>
            </a:lvl1pPr>
            <a:lvl2pPr marL="2037786" indent="0">
              <a:buNone/>
              <a:defRPr sz="8900" b="1"/>
            </a:lvl2pPr>
            <a:lvl3pPr marL="4075572" indent="0">
              <a:buNone/>
              <a:defRPr sz="8000" b="1"/>
            </a:lvl3pPr>
            <a:lvl4pPr marL="6113358" indent="0">
              <a:buNone/>
              <a:defRPr sz="7100" b="1"/>
            </a:lvl4pPr>
            <a:lvl5pPr marL="8151144" indent="0">
              <a:buNone/>
              <a:defRPr sz="7100" b="1"/>
            </a:lvl5pPr>
            <a:lvl6pPr marL="10188931" indent="0">
              <a:buNone/>
              <a:defRPr sz="7100" b="1"/>
            </a:lvl6pPr>
            <a:lvl7pPr marL="12226717" indent="0">
              <a:buNone/>
              <a:defRPr sz="7100" b="1"/>
            </a:lvl7pPr>
            <a:lvl8pPr marL="14264503" indent="0">
              <a:buNone/>
              <a:defRPr sz="7100" b="1"/>
            </a:lvl8pPr>
            <a:lvl9pPr marL="16302289" indent="0">
              <a:buNone/>
              <a:defRPr sz="7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7" y="10439400"/>
            <a:ext cx="16975455" cy="18966182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080D3-75F6-4563-AD81-292F063C6D5B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88CC8-3B2E-4064-BEBF-AF2F1613F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0AE80-25B3-46B6-9BE7-EA951787A955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03F8C-44DF-4B5D-AD7B-28F196D21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D1A55-AB12-4F57-AB72-816AAFA5B4CE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2F0AA-A0F1-46E4-A79E-C60CDFFFE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2" y="1310640"/>
            <a:ext cx="12634915" cy="5577840"/>
          </a:xfrm>
        </p:spPr>
        <p:txBody>
          <a:bodyPr anchor="b"/>
          <a:lstStyle>
            <a:lvl1pPr algn="l">
              <a:defRPr sz="8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310643"/>
            <a:ext cx="21469350" cy="28094942"/>
          </a:xfrm>
        </p:spPr>
        <p:txBody>
          <a:bodyPr/>
          <a:lstStyle>
            <a:lvl1pPr>
              <a:defRPr sz="14300"/>
            </a:lvl1pPr>
            <a:lvl2pPr>
              <a:defRPr sz="12500"/>
            </a:lvl2pPr>
            <a:lvl3pPr>
              <a:defRPr sz="10700"/>
            </a:lvl3pPr>
            <a:lvl4pPr>
              <a:defRPr sz="8900"/>
            </a:lvl4pPr>
            <a:lvl5pPr>
              <a:defRPr sz="8900"/>
            </a:lvl5pPr>
            <a:lvl6pPr>
              <a:defRPr sz="8900"/>
            </a:lvl6pPr>
            <a:lvl7pPr>
              <a:defRPr sz="8900"/>
            </a:lvl7pPr>
            <a:lvl8pPr>
              <a:defRPr sz="8900"/>
            </a:lvl8pPr>
            <a:lvl9pPr>
              <a:defRPr sz="8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2" y="6888483"/>
            <a:ext cx="12634915" cy="22517102"/>
          </a:xfrm>
        </p:spPr>
        <p:txBody>
          <a:bodyPr/>
          <a:lstStyle>
            <a:lvl1pPr marL="0" indent="0">
              <a:buNone/>
              <a:defRPr sz="6200"/>
            </a:lvl1pPr>
            <a:lvl2pPr marL="2037786" indent="0">
              <a:buNone/>
              <a:defRPr sz="5300"/>
            </a:lvl2pPr>
            <a:lvl3pPr marL="4075572" indent="0">
              <a:buNone/>
              <a:defRPr sz="4500"/>
            </a:lvl3pPr>
            <a:lvl4pPr marL="6113358" indent="0">
              <a:buNone/>
              <a:defRPr sz="4000"/>
            </a:lvl4pPr>
            <a:lvl5pPr marL="8151144" indent="0">
              <a:buNone/>
              <a:defRPr sz="4000"/>
            </a:lvl5pPr>
            <a:lvl6pPr marL="10188931" indent="0">
              <a:buNone/>
              <a:defRPr sz="4000"/>
            </a:lvl6pPr>
            <a:lvl7pPr marL="12226717" indent="0">
              <a:buNone/>
              <a:defRPr sz="4000"/>
            </a:lvl7pPr>
            <a:lvl8pPr marL="14264503" indent="0">
              <a:buNone/>
              <a:defRPr sz="4000"/>
            </a:lvl8pPr>
            <a:lvl9pPr marL="16302289" indent="0">
              <a:buNone/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A2536-4FC0-4791-AB87-B6912373E453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67167-A6E0-4846-A252-0E316DAD0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10" y="23042880"/>
            <a:ext cx="23042880" cy="2720342"/>
          </a:xfrm>
        </p:spPr>
        <p:txBody>
          <a:bodyPr anchor="b"/>
          <a:lstStyle>
            <a:lvl1pPr algn="l">
              <a:defRPr sz="8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10" y="2941320"/>
            <a:ext cx="2304288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4300"/>
            </a:lvl1pPr>
            <a:lvl2pPr marL="2037786" indent="0">
              <a:buNone/>
              <a:defRPr sz="12500"/>
            </a:lvl2pPr>
            <a:lvl3pPr marL="4075572" indent="0">
              <a:buNone/>
              <a:defRPr sz="10700"/>
            </a:lvl3pPr>
            <a:lvl4pPr marL="6113358" indent="0">
              <a:buNone/>
              <a:defRPr sz="8900"/>
            </a:lvl4pPr>
            <a:lvl5pPr marL="8151144" indent="0">
              <a:buNone/>
              <a:defRPr sz="8900"/>
            </a:lvl5pPr>
            <a:lvl6pPr marL="10188931" indent="0">
              <a:buNone/>
              <a:defRPr sz="8900"/>
            </a:lvl6pPr>
            <a:lvl7pPr marL="12226717" indent="0">
              <a:buNone/>
              <a:defRPr sz="8900"/>
            </a:lvl7pPr>
            <a:lvl8pPr marL="14264503" indent="0">
              <a:buNone/>
              <a:defRPr sz="8900"/>
            </a:lvl8pPr>
            <a:lvl9pPr marL="16302289" indent="0">
              <a:buNone/>
              <a:defRPr sz="8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10" y="25763222"/>
            <a:ext cx="23042880" cy="3863338"/>
          </a:xfrm>
        </p:spPr>
        <p:txBody>
          <a:bodyPr/>
          <a:lstStyle>
            <a:lvl1pPr marL="0" indent="0">
              <a:buNone/>
              <a:defRPr sz="6200"/>
            </a:lvl1pPr>
            <a:lvl2pPr marL="2037786" indent="0">
              <a:buNone/>
              <a:defRPr sz="5300"/>
            </a:lvl2pPr>
            <a:lvl3pPr marL="4075572" indent="0">
              <a:buNone/>
              <a:defRPr sz="4500"/>
            </a:lvl3pPr>
            <a:lvl4pPr marL="6113358" indent="0">
              <a:buNone/>
              <a:defRPr sz="4000"/>
            </a:lvl4pPr>
            <a:lvl5pPr marL="8151144" indent="0">
              <a:buNone/>
              <a:defRPr sz="4000"/>
            </a:lvl5pPr>
            <a:lvl6pPr marL="10188931" indent="0">
              <a:buNone/>
              <a:defRPr sz="4000"/>
            </a:lvl6pPr>
            <a:lvl7pPr marL="12226717" indent="0">
              <a:buNone/>
              <a:defRPr sz="4000"/>
            </a:lvl7pPr>
            <a:lvl8pPr marL="14264503" indent="0">
              <a:buNone/>
              <a:defRPr sz="4000"/>
            </a:lvl8pPr>
            <a:lvl9pPr marL="16302289" indent="0">
              <a:buNone/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62CE7-8AA1-4CBC-96BC-96BAF5425705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D347-F031-4BD6-A720-9B9EA714E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20875" y="1317625"/>
            <a:ext cx="3456305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20875" y="7680325"/>
            <a:ext cx="34563050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875" y="30510163"/>
            <a:ext cx="8959850" cy="1752600"/>
          </a:xfrm>
          <a:prstGeom prst="rect">
            <a:avLst/>
          </a:prstGeom>
        </p:spPr>
        <p:txBody>
          <a:bodyPr vert="horz" lIns="407557" tIns="203779" rIns="407557" bIns="203779" rtlCol="0" anchor="ctr"/>
          <a:lstStyle>
            <a:lvl1pPr algn="l" defTabSz="4075572" fontAlgn="auto">
              <a:spcBef>
                <a:spcPts val="0"/>
              </a:spcBef>
              <a:spcAft>
                <a:spcPts val="0"/>
              </a:spcAft>
              <a:defRPr sz="5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CA1061-CEE7-4ED5-9BE4-5ECA352F8A75}" type="datetimeFigureOut">
              <a:rPr lang="en-US"/>
              <a:pPr>
                <a:defRPr/>
              </a:pPr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2275" y="30510163"/>
            <a:ext cx="12160250" cy="1752600"/>
          </a:xfrm>
          <a:prstGeom prst="rect">
            <a:avLst/>
          </a:prstGeom>
        </p:spPr>
        <p:txBody>
          <a:bodyPr vert="horz" lIns="407557" tIns="203779" rIns="407557" bIns="203779" rtlCol="0" anchor="ctr"/>
          <a:lstStyle>
            <a:lvl1pPr algn="ctr" defTabSz="4075572" fontAlgn="auto">
              <a:spcBef>
                <a:spcPts val="0"/>
              </a:spcBef>
              <a:spcAft>
                <a:spcPts val="0"/>
              </a:spcAft>
              <a:defRPr sz="5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4075" y="30510163"/>
            <a:ext cx="8959850" cy="1752600"/>
          </a:xfrm>
          <a:prstGeom prst="rect">
            <a:avLst/>
          </a:prstGeom>
        </p:spPr>
        <p:txBody>
          <a:bodyPr vert="horz" lIns="407557" tIns="203779" rIns="407557" bIns="203779" rtlCol="0" anchor="ctr"/>
          <a:lstStyle>
            <a:lvl1pPr algn="r" defTabSz="4075572" fontAlgn="auto">
              <a:spcBef>
                <a:spcPts val="0"/>
              </a:spcBef>
              <a:spcAft>
                <a:spcPts val="0"/>
              </a:spcAft>
              <a:defRPr sz="5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DC52AE-B3F8-4CF4-906C-0D6D3C834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5113" rtl="0" fontAlgn="base">
        <a:spcBef>
          <a:spcPct val="0"/>
        </a:spcBef>
        <a:spcAft>
          <a:spcPct val="0"/>
        </a:spcAft>
        <a:defRPr sz="19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2pPr>
      <a:lvl3pPr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3pPr>
      <a:lvl4pPr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4pPr>
      <a:lvl5pPr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5pPr>
      <a:lvl6pPr marL="4572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6pPr>
      <a:lvl7pPr marL="9144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7pPr>
      <a:lvl8pPr marL="13716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8pPr>
      <a:lvl9pPr marL="18288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9pPr>
    </p:titleStyle>
    <p:bodyStyle>
      <a:lvl1pPr marL="1527175" indent="-1527175" algn="l" defTabSz="4075113" rtl="0" fontAlgn="base">
        <a:spcBef>
          <a:spcPct val="20000"/>
        </a:spcBef>
        <a:spcAft>
          <a:spcPct val="0"/>
        </a:spcAft>
        <a:buFont typeface="Arial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09938" indent="-1273175" algn="l" defTabSz="4075113" rtl="0" fontAlgn="base">
        <a:spcBef>
          <a:spcPct val="20000"/>
        </a:spcBef>
        <a:spcAft>
          <a:spcPct val="0"/>
        </a:spcAft>
        <a:buFont typeface="Arial" charset="0"/>
        <a:buChar char="–"/>
        <a:defRPr sz="12500" kern="1200">
          <a:solidFill>
            <a:schemeClr val="tx1"/>
          </a:solidFill>
          <a:latin typeface="+mn-lt"/>
          <a:ea typeface="+mn-ea"/>
          <a:cs typeface="+mn-cs"/>
        </a:defRPr>
      </a:lvl2pPr>
      <a:lvl3pPr marL="5094288" indent="-1017588" algn="l" defTabSz="4075113" rtl="0" fontAlgn="base">
        <a:spcBef>
          <a:spcPct val="20000"/>
        </a:spcBef>
        <a:spcAft>
          <a:spcPct val="0"/>
        </a:spcAft>
        <a:buFont typeface="Arial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7131050" indent="-1017588" algn="l" defTabSz="4075113" rtl="0" fontAlgn="base">
        <a:spcBef>
          <a:spcPct val="20000"/>
        </a:spcBef>
        <a:spcAft>
          <a:spcPct val="0"/>
        </a:spcAft>
        <a:buFont typeface="Arial" charset="0"/>
        <a:buChar char="–"/>
        <a:defRPr sz="8900" kern="1200">
          <a:solidFill>
            <a:schemeClr val="tx1"/>
          </a:solidFill>
          <a:latin typeface="+mn-lt"/>
          <a:ea typeface="+mn-ea"/>
          <a:cs typeface="+mn-cs"/>
        </a:defRPr>
      </a:lvl4pPr>
      <a:lvl5pPr marL="9169400" indent="-1017588" algn="l" defTabSz="4075113" rtl="0" fontAlgn="base">
        <a:spcBef>
          <a:spcPct val="20000"/>
        </a:spcBef>
        <a:spcAft>
          <a:spcPct val="0"/>
        </a:spcAft>
        <a:buFont typeface="Arial" charset="0"/>
        <a:buChar char="»"/>
        <a:defRPr sz="89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7824" indent="-1018893" algn="l" defTabSz="407557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45610" indent="-1018893" algn="l" defTabSz="407557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83396" indent="-1018893" algn="l" defTabSz="407557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21182" indent="-1018893" algn="l" defTabSz="407557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86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075572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113358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151144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8931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717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264503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302289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12819063" y="6762750"/>
            <a:ext cx="0" cy="2501265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05800" y="2862263"/>
            <a:ext cx="21945600" cy="1106487"/>
          </a:xfrm>
          <a:prstGeom prst="rect">
            <a:avLst/>
          </a:prstGeom>
          <a:noFill/>
        </p:spPr>
        <p:txBody>
          <a:bodyPr lIns="74255" tIns="37128" rIns="74255" bIns="37128">
            <a:spAutoFit/>
          </a:bodyPr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700" dirty="0">
                <a:latin typeface="+mj-lt"/>
                <a:cs typeface="Times New Roman" pitchFamily="18" charset="0"/>
              </a:rPr>
              <a:t>Author 1, Author 2, Author 3, </a:t>
            </a:r>
            <a:r>
              <a:rPr lang="en-US" sz="6700" dirty="0">
                <a:latin typeface="+mj-lt"/>
                <a:cs typeface="Times New Roman" pitchFamily="18" charset="0"/>
              </a:rPr>
              <a:t>etc.</a:t>
            </a:r>
            <a:endParaRPr lang="en-US" sz="6700" dirty="0">
              <a:latin typeface="+mj-lt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05800" y="4132263"/>
            <a:ext cx="21945600" cy="890587"/>
          </a:xfrm>
          <a:prstGeom prst="rect">
            <a:avLst/>
          </a:prstGeom>
          <a:noFill/>
        </p:spPr>
        <p:txBody>
          <a:bodyPr lIns="74255" tIns="37128" rIns="74255" bIns="37128">
            <a:spAutoFit/>
          </a:bodyPr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300" dirty="0">
                <a:latin typeface="+mj-lt"/>
                <a:cs typeface="Times New Roman" pitchFamily="18" charset="0"/>
              </a:rPr>
              <a:t>Associated  </a:t>
            </a:r>
            <a:r>
              <a:rPr lang="en-US" sz="5300" dirty="0">
                <a:latin typeface="+mj-lt"/>
                <a:cs typeface="Times New Roman" pitchFamily="18" charset="0"/>
              </a:rPr>
              <a:t>Department &amp; Institution</a:t>
            </a:r>
            <a:endParaRPr lang="en-US" sz="5300" dirty="0">
              <a:latin typeface="+mj-lt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05800" y="896938"/>
            <a:ext cx="22021800" cy="1860550"/>
          </a:xfrm>
          <a:prstGeom prst="rect">
            <a:avLst/>
          </a:prstGeom>
          <a:noFill/>
        </p:spPr>
        <p:txBody>
          <a:bodyPr lIns="74255" tIns="37128" rIns="74255" bIns="37128">
            <a:spAutoFit/>
          </a:bodyPr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600" dirty="0">
                <a:latin typeface="+mj-lt"/>
                <a:cs typeface="Times New Roman" pitchFamily="18" charset="0"/>
              </a:rPr>
              <a:t>TITLE OF POSTER</a:t>
            </a:r>
            <a:endParaRPr lang="en-US" sz="11600" dirty="0">
              <a:latin typeface="+mj-lt"/>
              <a:cs typeface="Times New Roman" pitchFamily="18" charset="0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228600" y="533400"/>
            <a:ext cx="37947600" cy="31851600"/>
          </a:xfrm>
          <a:prstGeom prst="frame">
            <a:avLst>
              <a:gd name="adj1" fmla="val 297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5" tIns="37128" rIns="74255" bIns="37128"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300" dirty="0">
              <a:solidFill>
                <a:schemeClr val="tx1"/>
              </a:solidFill>
            </a:endParaRPr>
          </a:p>
        </p:txBody>
      </p:sp>
      <p:sp>
        <p:nvSpPr>
          <p:cNvPr id="40" name="Frame 39"/>
          <p:cNvSpPr/>
          <p:nvPr/>
        </p:nvSpPr>
        <p:spPr>
          <a:xfrm>
            <a:off x="457200" y="762000"/>
            <a:ext cx="37490400" cy="31394400"/>
          </a:xfrm>
          <a:prstGeom prst="frame">
            <a:avLst>
              <a:gd name="adj1" fmla="val 179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5" tIns="37128" rIns="74255" bIns="37128"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3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1308100" y="6042025"/>
            <a:ext cx="35685413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5738138" y="6705600"/>
            <a:ext cx="114300" cy="25009475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95400" y="6791325"/>
            <a:ext cx="11183938" cy="844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74255" tIns="37128" rIns="74255" bIns="37128">
            <a:spAutoFit/>
          </a:bodyPr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dirty="0">
                <a:latin typeface="+mn-lt"/>
                <a:cs typeface="Times New Roman" pitchFamily="18" charset="0"/>
              </a:rPr>
              <a:t>SECTION TITLE</a:t>
            </a:r>
            <a:endParaRPr lang="en-US" sz="5000" dirty="0">
              <a:latin typeface="+mn-lt"/>
              <a:cs typeface="Times New Roman" pitchFamily="18" charset="0"/>
            </a:endParaRPr>
          </a:p>
        </p:txBody>
      </p:sp>
      <p:sp>
        <p:nvSpPr>
          <p:cNvPr id="2059" name="TextBox 22"/>
          <p:cNvSpPr txBox="1">
            <a:spLocks noChangeArrowheads="1"/>
          </p:cNvSpPr>
          <p:nvPr/>
        </p:nvSpPr>
        <p:spPr bwMode="auto">
          <a:xfrm>
            <a:off x="1295400" y="8077200"/>
            <a:ext cx="27019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Normal Text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95400" y="8839200"/>
            <a:ext cx="328295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07557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4000" dirty="0">
                <a:latin typeface="+mn-lt"/>
                <a:cs typeface="+mn-cs"/>
              </a:rPr>
              <a:t>Bulleted Text</a:t>
            </a:r>
            <a:endParaRPr lang="en-US" sz="4000" dirty="0">
              <a:latin typeface="+mn-lt"/>
              <a:cs typeface="+mn-cs"/>
            </a:endParaRPr>
          </a:p>
        </p:txBody>
      </p:sp>
      <p:pic>
        <p:nvPicPr>
          <p:cNvPr id="20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4938" y="1066800"/>
            <a:ext cx="6062662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927800" y="1295400"/>
            <a:ext cx="493395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63" name="Group 26"/>
          <p:cNvGrpSpPr>
            <a:grpSpLocks/>
          </p:cNvGrpSpPr>
          <p:nvPr/>
        </p:nvGrpSpPr>
        <p:grpSpPr bwMode="auto">
          <a:xfrm>
            <a:off x="33528000" y="30022800"/>
            <a:ext cx="4267200" cy="1981200"/>
            <a:chOff x="33528000" y="30327600"/>
            <a:chExt cx="4267200" cy="1981200"/>
          </a:xfrm>
        </p:grpSpPr>
        <p:sp>
          <p:nvSpPr>
            <p:cNvPr id="2064" name="TextBox 24"/>
            <p:cNvSpPr txBox="1">
              <a:spLocks noChangeArrowheads="1"/>
            </p:cNvSpPr>
            <p:nvPr/>
          </p:nvSpPr>
          <p:spPr bwMode="auto">
            <a:xfrm>
              <a:off x="33528000" y="30327600"/>
              <a:ext cx="2438400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Scan the QR code with your smart phone reader to link to our website. </a:t>
              </a:r>
            </a:p>
          </p:txBody>
        </p:sp>
        <p:pic>
          <p:nvPicPr>
            <p:cNvPr id="2065" name="Picture 2" descr="qrcod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890200" y="30403800"/>
              <a:ext cx="18288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ectangle 25"/>
            <p:cNvSpPr/>
            <p:nvPr/>
          </p:nvSpPr>
          <p:spPr>
            <a:xfrm>
              <a:off x="33528000" y="30327600"/>
              <a:ext cx="4267200" cy="1981200"/>
            </a:xfrm>
            <a:prstGeom prst="rect">
              <a:avLst/>
            </a:prstGeom>
            <a:noFill/>
            <a:ln w="38100" cap="sq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07557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41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Times New Roman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ryan</dc:creator>
  <cp:lastModifiedBy>ryan</cp:lastModifiedBy>
  <cp:revision>44</cp:revision>
  <dcterms:created xsi:type="dcterms:W3CDTF">2011-03-20T04:08:36Z</dcterms:created>
  <dcterms:modified xsi:type="dcterms:W3CDTF">2011-03-29T19:57:05Z</dcterms:modified>
</cp:coreProperties>
</file>